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Public Sans" panose="020B0604020202020204" charset="0"/>
      <p:regular r:id="rId24"/>
    </p:embeddedFont>
    <p:embeddedFont>
      <p:font typeface="Public Sans Bold" panose="020B0604020202020204" charset="0"/>
      <p:regular r:id="rId25"/>
    </p:embeddedFont>
    <p:embeddedFont>
      <p:font typeface="Public Sans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sv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sv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jpeg"/><Relationship Id="rId3" Type="http://schemas.openxmlformats.org/officeDocument/2006/relationships/image" Target="../media/image10.svg"/><Relationship Id="rId7" Type="http://schemas.openxmlformats.org/officeDocument/2006/relationships/image" Target="../media/image41.png"/><Relationship Id="rId12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.svg"/><Relationship Id="rId18" Type="http://schemas.openxmlformats.org/officeDocument/2006/relationships/image" Target="../media/image57.png"/><Relationship Id="rId3" Type="http://schemas.openxmlformats.org/officeDocument/2006/relationships/image" Target="../media/image10.svg"/><Relationship Id="rId7" Type="http://schemas.openxmlformats.org/officeDocument/2006/relationships/image" Target="../media/image50.svg"/><Relationship Id="rId12" Type="http://schemas.openxmlformats.org/officeDocument/2006/relationships/image" Target="../media/image13.png"/><Relationship Id="rId17" Type="http://schemas.openxmlformats.org/officeDocument/2006/relationships/image" Target="../media/image56.svg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54.svg"/><Relationship Id="rId10" Type="http://schemas.openxmlformats.org/officeDocument/2006/relationships/image" Target="../media/image11.png"/><Relationship Id="rId19" Type="http://schemas.openxmlformats.org/officeDocument/2006/relationships/image" Target="../media/image58.svg"/><Relationship Id="rId4" Type="http://schemas.openxmlformats.org/officeDocument/2006/relationships/image" Target="../media/image1.png"/><Relationship Id="rId9" Type="http://schemas.openxmlformats.org/officeDocument/2006/relationships/image" Target="../media/image52.sv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sv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6.sv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1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3077">
            <a:off x="598983" y="535868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48570">
            <a:off x="15934797" y="1788313"/>
            <a:ext cx="2885297" cy="4111175"/>
          </a:xfrm>
          <a:custGeom>
            <a:avLst/>
            <a:gdLst/>
            <a:ahLst/>
            <a:cxnLst/>
            <a:rect l="l" t="t" r="r" b="b"/>
            <a:pathLst>
              <a:path w="2885297" h="4111175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604067" y="7490577"/>
            <a:ext cx="7040819" cy="939006"/>
            <a:chOff x="0" y="0"/>
            <a:chExt cx="9387759" cy="12520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87759" cy="1252008"/>
              <a:chOff x="0" y="0"/>
              <a:chExt cx="2860316" cy="38146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60316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381469">
                    <a:moveTo>
                      <a:pt x="2657116" y="0"/>
                    </a:moveTo>
                    <a:cubicBezTo>
                      <a:pt x="2769341" y="0"/>
                      <a:pt x="2860316" y="85395"/>
                      <a:pt x="2860316" y="190734"/>
                    </a:cubicBezTo>
                    <a:cubicBezTo>
                      <a:pt x="2860316" y="296074"/>
                      <a:pt x="2769341" y="381469"/>
                      <a:pt x="2657116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860316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76210" y="207751"/>
              <a:ext cx="831422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22236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Presented by: Soya Shrestha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35445" y="2326920"/>
            <a:ext cx="12092272" cy="4190887"/>
            <a:chOff x="0" y="0"/>
            <a:chExt cx="1100680" cy="381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500207">
            <a:off x="3481951" y="5816805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500207" flipH="1">
            <a:off x="13240159" y="5816805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3282" y="3481745"/>
            <a:ext cx="10557551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34960" y="5257800"/>
            <a:ext cx="8218080" cy="57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6"/>
              </a:lnSpc>
            </a:pPr>
            <a:r>
              <a:rPr lang="en-US" sz="4545" spc="-37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 portable health monitoring system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338168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1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1" y="9163657"/>
                </a:lnTo>
                <a:lnTo>
                  <a:pt x="145992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94116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0" y="9163657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823" y="502873"/>
            <a:ext cx="17732354" cy="9281255"/>
          </a:xfrm>
          <a:custGeom>
            <a:avLst/>
            <a:gdLst/>
            <a:ahLst/>
            <a:cxnLst/>
            <a:rect l="l" t="t" r="r" b="b"/>
            <a:pathLst>
              <a:path w="17732354" h="9281255">
                <a:moveTo>
                  <a:pt x="0" y="0"/>
                </a:moveTo>
                <a:lnTo>
                  <a:pt x="17732354" y="0"/>
                </a:lnTo>
                <a:lnTo>
                  <a:pt x="17732354" y="9281254"/>
                </a:lnTo>
                <a:lnTo>
                  <a:pt x="0" y="928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3" r="-693"/>
            </a:stretch>
          </a:blip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59369">
            <a:off x="6030571" y="1638026"/>
            <a:ext cx="2491496" cy="1730457"/>
          </a:xfrm>
          <a:custGeom>
            <a:avLst/>
            <a:gdLst/>
            <a:ahLst/>
            <a:cxnLst/>
            <a:rect l="l" t="t" r="r" b="b"/>
            <a:pathLst>
              <a:path w="2491496" h="1730457">
                <a:moveTo>
                  <a:pt x="0" y="0"/>
                </a:moveTo>
                <a:lnTo>
                  <a:pt x="2491497" y="0"/>
                </a:lnTo>
                <a:lnTo>
                  <a:pt x="2491497" y="1730458"/>
                </a:lnTo>
                <a:lnTo>
                  <a:pt x="0" y="173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4007" y="-303126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6518" y="2503255"/>
            <a:ext cx="8440649" cy="5647562"/>
          </a:xfrm>
          <a:custGeom>
            <a:avLst/>
            <a:gdLst/>
            <a:ahLst/>
            <a:cxnLst/>
            <a:rect l="l" t="t" r="r" b="b"/>
            <a:pathLst>
              <a:path w="8440649" h="5647562">
                <a:moveTo>
                  <a:pt x="0" y="0"/>
                </a:moveTo>
                <a:lnTo>
                  <a:pt x="8440649" y="0"/>
                </a:lnTo>
                <a:lnTo>
                  <a:pt x="8440649" y="5647562"/>
                </a:lnTo>
                <a:lnTo>
                  <a:pt x="0" y="5647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114007" y="4726009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Wireframe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1067" y="0"/>
            <a:ext cx="14876100" cy="10287000"/>
          </a:xfrm>
          <a:custGeom>
            <a:avLst/>
            <a:gdLst/>
            <a:ahLst/>
            <a:cxnLst/>
            <a:rect l="l" t="t" r="r" b="b"/>
            <a:pathLst>
              <a:path w="14876100" h="10287000">
                <a:moveTo>
                  <a:pt x="0" y="0"/>
                </a:moveTo>
                <a:lnTo>
                  <a:pt x="14876100" y="0"/>
                </a:lnTo>
                <a:lnTo>
                  <a:pt x="14876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0"/>
            </a:stretch>
          </a:blip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113751" y="4726009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Device</a:t>
            </a:r>
          </a:p>
        </p:txBody>
      </p:sp>
      <p:sp>
        <p:nvSpPr>
          <p:cNvPr id="5" name="AutoShape 5"/>
          <p:cNvSpPr/>
          <p:nvPr/>
        </p:nvSpPr>
        <p:spPr>
          <a:xfrm>
            <a:off x="9338661" y="4633329"/>
            <a:ext cx="3802947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455065" y="2251886"/>
            <a:ext cx="3794710" cy="2075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38661" y="6724781"/>
            <a:ext cx="3803238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3132083" y="4343338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3132083" y="6623011"/>
            <a:ext cx="4070005" cy="23531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141900" y="6724781"/>
            <a:ext cx="9265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7211644" y="4327676"/>
            <a:ext cx="0" cy="22953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9338661" y="4633329"/>
            <a:ext cx="0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9338661" y="2251886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651768">
            <a:off x="7119767" y="5613805"/>
            <a:ext cx="6425042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spc="-355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Smart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spc="-355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             Vitals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27840" y="5560486"/>
            <a:ext cx="727226" cy="72722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090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9992" y="4160708"/>
            <a:ext cx="727226" cy="72722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A0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43946" y="4868884"/>
            <a:ext cx="727226" cy="7272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77612" y="3215512"/>
            <a:ext cx="3239482" cy="1890392"/>
            <a:chOff x="0" y="0"/>
            <a:chExt cx="4319309" cy="2520523"/>
          </a:xfrm>
        </p:grpSpPr>
        <p:sp>
          <p:nvSpPr>
            <p:cNvPr id="25" name="AutoShape 25"/>
            <p:cNvSpPr/>
            <p:nvPr/>
          </p:nvSpPr>
          <p:spPr>
            <a:xfrm>
              <a:off x="8324" y="1208662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2054253" y="14868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2265060" y="1328334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3588" y="6188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3321592" y="2857562"/>
            <a:ext cx="1244708" cy="726346"/>
            <a:chOff x="0" y="0"/>
            <a:chExt cx="1659611" cy="968462"/>
          </a:xfrm>
        </p:grpSpPr>
        <p:sp>
          <p:nvSpPr>
            <p:cNvPr id="30" name="AutoShape 30"/>
            <p:cNvSpPr/>
            <p:nvPr/>
          </p:nvSpPr>
          <p:spPr>
            <a:xfrm>
              <a:off x="3198" y="464405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789307" y="5713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>
              <a:off x="870305" y="510386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1379" y="2378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4" name="AutoShape 34"/>
          <p:cNvSpPr/>
          <p:nvPr/>
        </p:nvSpPr>
        <p:spPr>
          <a:xfrm flipH="1">
            <a:off x="13141624" y="5865710"/>
            <a:ext cx="4070020" cy="23072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3217824" y="6423781"/>
            <a:ext cx="1032600" cy="1389952"/>
            <a:chOff x="0" y="0"/>
            <a:chExt cx="1376800" cy="1853269"/>
          </a:xfrm>
        </p:grpSpPr>
        <p:sp>
          <p:nvSpPr>
            <p:cNvPr id="36" name="AutoShape 36"/>
            <p:cNvSpPr/>
            <p:nvPr/>
          </p:nvSpPr>
          <p:spPr>
            <a:xfrm flipH="1">
              <a:off x="6313" y="5461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12636" y="1053100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V="1">
              <a:off x="6313" y="794664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1358267" y="5499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314" y="2251899"/>
            <a:ext cx="6826650" cy="6229318"/>
          </a:xfrm>
          <a:custGeom>
            <a:avLst/>
            <a:gdLst/>
            <a:ahLst/>
            <a:cxnLst/>
            <a:rect l="l" t="t" r="r" b="b"/>
            <a:pathLst>
              <a:path w="6826650" h="6229318">
                <a:moveTo>
                  <a:pt x="0" y="0"/>
                </a:moveTo>
                <a:lnTo>
                  <a:pt x="6826649" y="0"/>
                </a:lnTo>
                <a:lnTo>
                  <a:pt x="6826649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81618" y="2439424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1134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5747" y="457686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42652" y="3457915"/>
            <a:ext cx="4261362" cy="4261362"/>
          </a:xfrm>
          <a:custGeom>
            <a:avLst/>
            <a:gdLst/>
            <a:ahLst/>
            <a:cxnLst/>
            <a:rect l="l" t="t" r="r" b="b"/>
            <a:pathLst>
              <a:path w="4261362" h="4261362">
                <a:moveTo>
                  <a:pt x="0" y="0"/>
                </a:moveTo>
                <a:lnTo>
                  <a:pt x="4261362" y="0"/>
                </a:lnTo>
                <a:lnTo>
                  <a:pt x="4261362" y="4261362"/>
                </a:lnTo>
                <a:lnTo>
                  <a:pt x="0" y="426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8570">
            <a:off x="-237424" y="6887361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7031415" y="-149127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5388" y="4987568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Mobile App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8053" y="-71749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68953" y="2798172"/>
            <a:ext cx="3091071" cy="6532930"/>
            <a:chOff x="0" y="0"/>
            <a:chExt cx="4121428" cy="87105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1428" cy="8710574"/>
            </a:xfrm>
            <a:custGeom>
              <a:avLst/>
              <a:gdLst/>
              <a:ahLst/>
              <a:cxnLst/>
              <a:rect l="l" t="t" r="r" b="b"/>
              <a:pathLst>
                <a:path w="4121428" h="8710574">
                  <a:moveTo>
                    <a:pt x="0" y="0"/>
                  </a:moveTo>
                  <a:lnTo>
                    <a:pt x="4121428" y="0"/>
                  </a:lnTo>
                  <a:lnTo>
                    <a:pt x="4121428" y="8710574"/>
                  </a:lnTo>
                  <a:lnTo>
                    <a:pt x="0" y="871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4" r="-1384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638900" y="3299172"/>
              <a:ext cx="3060471" cy="330726"/>
              <a:chOff x="0" y="0"/>
              <a:chExt cx="604537" cy="653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04538" cy="65329"/>
              </a:xfrm>
              <a:custGeom>
                <a:avLst/>
                <a:gdLst/>
                <a:ahLst/>
                <a:cxnLst/>
                <a:rect l="l" t="t" r="r" b="b"/>
                <a:pathLst>
                  <a:path w="604538" h="65329">
                    <a:moveTo>
                      <a:pt x="0" y="0"/>
                    </a:moveTo>
                    <a:lnTo>
                      <a:pt x="604538" y="0"/>
                    </a:lnTo>
                    <a:lnTo>
                      <a:pt x="604538" y="65329"/>
                    </a:lnTo>
                    <a:lnTo>
                      <a:pt x="0" y="65329"/>
                    </a:lnTo>
                    <a:close/>
                  </a:path>
                </a:pathLst>
              </a:custGeom>
              <a:solidFill>
                <a:srgbClr val="E7EC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04537" cy="1034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354406" y="5593832"/>
              <a:ext cx="3412617" cy="1716489"/>
            </a:xfrm>
            <a:custGeom>
              <a:avLst/>
              <a:gdLst/>
              <a:ahLst/>
              <a:cxnLst/>
              <a:rect l="l" t="t" r="r" b="b"/>
              <a:pathLst>
                <a:path w="3412617" h="1716489">
                  <a:moveTo>
                    <a:pt x="0" y="0"/>
                  </a:moveTo>
                  <a:lnTo>
                    <a:pt x="3412616" y="0"/>
                  </a:lnTo>
                  <a:lnTo>
                    <a:pt x="3412616" y="1716489"/>
                  </a:lnTo>
                  <a:lnTo>
                    <a:pt x="0" y="171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069" r="-13069"/>
              </a:stretch>
            </a:blip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3546539" y="6885201"/>
              <a:ext cx="127498" cy="317996"/>
            </a:xfrm>
            <a:custGeom>
              <a:avLst/>
              <a:gdLst/>
              <a:ahLst/>
              <a:cxnLst/>
              <a:rect l="l" t="t" r="r" b="b"/>
              <a:pathLst>
                <a:path w="127498" h="317996">
                  <a:moveTo>
                    <a:pt x="0" y="0"/>
                  </a:moveTo>
                  <a:lnTo>
                    <a:pt x="127497" y="0"/>
                  </a:lnTo>
                  <a:lnTo>
                    <a:pt x="127497" y="317996"/>
                  </a:lnTo>
                  <a:lnTo>
                    <a:pt x="0" y="3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383" t="-11666" r="-1306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29143" y="3286121"/>
              <a:ext cx="2663142" cy="297937"/>
            </a:xfrm>
            <a:custGeom>
              <a:avLst/>
              <a:gdLst/>
              <a:ahLst/>
              <a:cxnLst/>
              <a:rect l="l" t="t" r="r" b="b"/>
              <a:pathLst>
                <a:path w="2663142" h="297937">
                  <a:moveTo>
                    <a:pt x="0" y="0"/>
                  </a:moveTo>
                  <a:lnTo>
                    <a:pt x="2663142" y="0"/>
                  </a:lnTo>
                  <a:lnTo>
                    <a:pt x="2663142" y="297936"/>
                  </a:lnTo>
                  <a:lnTo>
                    <a:pt x="0" y="29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84" r="-138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92506" y="7220002"/>
              <a:ext cx="641190" cy="64216"/>
            </a:xfrm>
            <a:custGeom>
              <a:avLst/>
              <a:gdLst/>
              <a:ahLst/>
              <a:cxnLst/>
              <a:rect l="l" t="t" r="r" b="b"/>
              <a:pathLst>
                <a:path w="641190" h="64216">
                  <a:moveTo>
                    <a:pt x="0" y="0"/>
                  </a:moveTo>
                  <a:lnTo>
                    <a:pt x="641189" y="0"/>
                  </a:lnTo>
                  <a:lnTo>
                    <a:pt x="641189" y="64215"/>
                  </a:lnTo>
                  <a:lnTo>
                    <a:pt x="0" y="6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130" r="-813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92506" y="5646038"/>
              <a:ext cx="1033695" cy="354546"/>
            </a:xfrm>
            <a:custGeom>
              <a:avLst/>
              <a:gdLst/>
              <a:ahLst/>
              <a:cxnLst/>
              <a:rect l="l" t="t" r="r" b="b"/>
              <a:pathLst>
                <a:path w="1033695" h="354546">
                  <a:moveTo>
                    <a:pt x="0" y="0"/>
                  </a:moveTo>
                  <a:lnTo>
                    <a:pt x="1033695" y="0"/>
                  </a:lnTo>
                  <a:lnTo>
                    <a:pt x="1033695" y="354546"/>
                  </a:lnTo>
                  <a:lnTo>
                    <a:pt x="0" y="35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84" r="-1384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1008348" y="431958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12176" y="2798172"/>
            <a:ext cx="3165351" cy="6532930"/>
          </a:xfrm>
          <a:custGeom>
            <a:avLst/>
            <a:gdLst/>
            <a:ahLst/>
            <a:cxnLst/>
            <a:rect l="l" t="t" r="r" b="b"/>
            <a:pathLst>
              <a:path w="3165351" h="6532930">
                <a:moveTo>
                  <a:pt x="0" y="0"/>
                </a:moveTo>
                <a:lnTo>
                  <a:pt x="3165351" y="0"/>
                </a:lnTo>
                <a:lnTo>
                  <a:pt x="3165351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64"/>
            </a:stretch>
          </a:blipFill>
        </p:spPr>
      </p:sp>
      <p:sp>
        <p:nvSpPr>
          <p:cNvPr id="15" name="Freeform 15"/>
          <p:cNvSpPr/>
          <p:nvPr/>
        </p:nvSpPr>
        <p:spPr>
          <a:xfrm rot="-137149">
            <a:off x="2976507" y="1291226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798172"/>
            <a:ext cx="3191404" cy="6532930"/>
          </a:xfrm>
          <a:custGeom>
            <a:avLst/>
            <a:gdLst/>
            <a:ahLst/>
            <a:cxnLst/>
            <a:rect l="l" t="t" r="r" b="b"/>
            <a:pathLst>
              <a:path w="3191404" h="6532930">
                <a:moveTo>
                  <a:pt x="0" y="0"/>
                </a:moveTo>
                <a:lnTo>
                  <a:pt x="3191404" y="0"/>
                </a:lnTo>
                <a:lnTo>
                  <a:pt x="3191404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4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25591" y="1723307"/>
            <a:ext cx="2597622" cy="626298"/>
            <a:chOff x="0" y="0"/>
            <a:chExt cx="4148563" cy="10002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69746" y="1723307"/>
            <a:ext cx="2597622" cy="626298"/>
            <a:chOff x="0" y="0"/>
            <a:chExt cx="4148563" cy="10002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415677" y="1751882"/>
            <a:ext cx="2597622" cy="626298"/>
            <a:chOff x="0" y="0"/>
            <a:chExt cx="4148563" cy="10002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25747" y="1723307"/>
            <a:ext cx="2597622" cy="626298"/>
            <a:chOff x="0" y="0"/>
            <a:chExt cx="4148563" cy="10002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879022" y="2798172"/>
            <a:ext cx="3176637" cy="6532930"/>
          </a:xfrm>
          <a:custGeom>
            <a:avLst/>
            <a:gdLst/>
            <a:ahLst/>
            <a:cxnLst/>
            <a:rect l="l" t="t" r="r" b="b"/>
            <a:pathLst>
              <a:path w="3176637" h="6532930">
                <a:moveTo>
                  <a:pt x="0" y="0"/>
                </a:moveTo>
                <a:lnTo>
                  <a:pt x="3176638" y="0"/>
                </a:lnTo>
                <a:lnTo>
                  <a:pt x="3176638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71294" y="1685207"/>
            <a:ext cx="210621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Sign Up Page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48055" y="1694732"/>
            <a:ext cx="184100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 Page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06711" y="1764136"/>
            <a:ext cx="221555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Page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15218" y="1694732"/>
            <a:ext cx="18186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Vitals  Page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6478" y="4135370"/>
            <a:ext cx="3834904" cy="6391507"/>
          </a:xfrm>
          <a:custGeom>
            <a:avLst/>
            <a:gdLst/>
            <a:ahLst/>
            <a:cxnLst/>
            <a:rect l="l" t="t" r="r" b="b"/>
            <a:pathLst>
              <a:path w="3834904" h="6391507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95957" y="-3538303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11100" y="-3036817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7149">
            <a:off x="-400707" y="599889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2335681" y="4944564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5833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6320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8315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8279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796" y="4049645"/>
            <a:ext cx="841051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of all the sensors together in the 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3307" y="4021070"/>
            <a:ext cx="51420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Sensor calibration process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596" y="7342573"/>
            <a:ext cx="771271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Battery power drainage from using the sensors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95591" y="904875"/>
            <a:ext cx="1049681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Obstacles Encountered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7228" y="7342573"/>
            <a:ext cx="749417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Excessive Data Logging and Synchronization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3551" y="3422191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3207880" y="2399888"/>
            <a:ext cx="1599082" cy="2226569"/>
          </a:xfrm>
          <a:custGeom>
            <a:avLst/>
            <a:gdLst/>
            <a:ahLst/>
            <a:cxnLst/>
            <a:rect l="l" t="t" r="r" b="b"/>
            <a:pathLst>
              <a:path w="1599082" h="2226569">
                <a:moveTo>
                  <a:pt x="0" y="0"/>
                </a:moveTo>
                <a:lnTo>
                  <a:pt x="1599082" y="0"/>
                </a:lnTo>
                <a:lnTo>
                  <a:pt x="1599082" y="2226570"/>
                </a:lnTo>
                <a:lnTo>
                  <a:pt x="0" y="222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87435" y="-564198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405653" y="3422191"/>
            <a:ext cx="5229257" cy="7412607"/>
          </a:xfrm>
          <a:custGeom>
            <a:avLst/>
            <a:gdLst/>
            <a:ahLst/>
            <a:cxnLst/>
            <a:rect l="l" t="t" r="r" b="b"/>
            <a:pathLst>
              <a:path w="5229257" h="7412607">
                <a:moveTo>
                  <a:pt x="5229257" y="0"/>
                </a:moveTo>
                <a:lnTo>
                  <a:pt x="0" y="0"/>
                </a:lnTo>
                <a:lnTo>
                  <a:pt x="0" y="7412607"/>
                </a:lnTo>
                <a:lnTo>
                  <a:pt x="5229257" y="7412607"/>
                </a:lnTo>
                <a:lnTo>
                  <a:pt x="52292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5077" flipH="1">
            <a:off x="400558" y="248517"/>
            <a:ext cx="1510689" cy="1741885"/>
          </a:xfrm>
          <a:custGeom>
            <a:avLst/>
            <a:gdLst/>
            <a:ahLst/>
            <a:cxnLst/>
            <a:rect l="l" t="t" r="r" b="b"/>
            <a:pathLst>
              <a:path w="1510689" h="1741885">
                <a:moveTo>
                  <a:pt x="1510689" y="0"/>
                </a:moveTo>
                <a:lnTo>
                  <a:pt x="0" y="0"/>
                </a:lnTo>
                <a:lnTo>
                  <a:pt x="0" y="1741885"/>
                </a:lnTo>
                <a:lnTo>
                  <a:pt x="1510689" y="1741885"/>
                </a:lnTo>
                <a:lnTo>
                  <a:pt x="15106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722626" y="4069115"/>
            <a:ext cx="6536674" cy="7038142"/>
          </a:xfrm>
          <a:custGeom>
            <a:avLst/>
            <a:gdLst/>
            <a:ahLst/>
            <a:cxnLst/>
            <a:rect l="l" t="t" r="r" b="b"/>
            <a:pathLst>
              <a:path w="6536674" h="7038142">
                <a:moveTo>
                  <a:pt x="6536674" y="0"/>
                </a:moveTo>
                <a:lnTo>
                  <a:pt x="0" y="0"/>
                </a:lnTo>
                <a:lnTo>
                  <a:pt x="0" y="7038142"/>
                </a:lnTo>
                <a:lnTo>
                  <a:pt x="6536674" y="7038142"/>
                </a:lnTo>
                <a:lnTo>
                  <a:pt x="6536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0"/>
            <a:ext cx="8022029" cy="12608297"/>
          </a:xfrm>
          <a:custGeom>
            <a:avLst/>
            <a:gdLst/>
            <a:ahLst/>
            <a:cxnLst/>
            <a:rect l="l" t="t" r="r" b="b"/>
            <a:pathLst>
              <a:path w="8022029" h="12608297">
                <a:moveTo>
                  <a:pt x="0" y="0"/>
                </a:moveTo>
                <a:lnTo>
                  <a:pt x="8022029" y="0"/>
                </a:lnTo>
                <a:lnTo>
                  <a:pt x="8022029" y="12608297"/>
                </a:lnTo>
                <a:lnTo>
                  <a:pt x="0" y="12608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42929" y="1755018"/>
            <a:ext cx="6236223" cy="9747637"/>
            <a:chOff x="0" y="0"/>
            <a:chExt cx="890168" cy="13913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0168" cy="1391392"/>
            </a:xfrm>
            <a:custGeom>
              <a:avLst/>
              <a:gdLst/>
              <a:ahLst/>
              <a:cxnLst/>
              <a:rect l="l" t="t" r="r" b="b"/>
              <a:pathLst>
                <a:path w="890168" h="1391392">
                  <a:moveTo>
                    <a:pt x="0" y="0"/>
                  </a:moveTo>
                  <a:lnTo>
                    <a:pt x="890168" y="0"/>
                  </a:lnTo>
                  <a:lnTo>
                    <a:pt x="890168" y="1391392"/>
                  </a:lnTo>
                  <a:lnTo>
                    <a:pt x="0" y="139139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0168" cy="142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2406" y="2438013"/>
            <a:ext cx="1122631" cy="1122631"/>
          </a:xfrm>
          <a:custGeom>
            <a:avLst/>
            <a:gdLst/>
            <a:ahLst/>
            <a:cxnLst/>
            <a:rect l="l" t="t" r="r" b="b"/>
            <a:pathLst>
              <a:path w="1122631" h="1122631">
                <a:moveTo>
                  <a:pt x="0" y="0"/>
                </a:moveTo>
                <a:lnTo>
                  <a:pt x="1122631" y="0"/>
                </a:lnTo>
                <a:lnTo>
                  <a:pt x="1122631" y="1122631"/>
                </a:lnTo>
                <a:lnTo>
                  <a:pt x="0" y="11226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373409" y="4707516"/>
            <a:ext cx="629053" cy="1074203"/>
          </a:xfrm>
          <a:custGeom>
            <a:avLst/>
            <a:gdLst/>
            <a:ahLst/>
            <a:cxnLst/>
            <a:rect l="l" t="t" r="r" b="b"/>
            <a:pathLst>
              <a:path w="629053" h="1074203">
                <a:moveTo>
                  <a:pt x="0" y="0"/>
                </a:moveTo>
                <a:lnTo>
                  <a:pt x="629053" y="0"/>
                </a:lnTo>
                <a:lnTo>
                  <a:pt x="629053" y="1074203"/>
                </a:lnTo>
                <a:lnTo>
                  <a:pt x="0" y="1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95242" y="6597369"/>
            <a:ext cx="1166042" cy="1119400"/>
          </a:xfrm>
          <a:custGeom>
            <a:avLst/>
            <a:gdLst/>
            <a:ahLst/>
            <a:cxnLst/>
            <a:rect l="l" t="t" r="r" b="b"/>
            <a:pathLst>
              <a:path w="1166042" h="1119400">
                <a:moveTo>
                  <a:pt x="0" y="0"/>
                </a:moveTo>
                <a:lnTo>
                  <a:pt x="1166042" y="0"/>
                </a:lnTo>
                <a:lnTo>
                  <a:pt x="1166042" y="1119401"/>
                </a:lnTo>
                <a:lnTo>
                  <a:pt x="0" y="11194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63137" y="2468196"/>
            <a:ext cx="492517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Integrate AI to detect health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8046" y="995635"/>
            <a:ext cx="1382583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Future</a:t>
            </a:r>
          </a:p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9020" y="4971135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Extend battery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3427" y="6844712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Multi-language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04335" y="8509594"/>
            <a:ext cx="550202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Telemedicine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Integration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2221359" y="8434802"/>
            <a:ext cx="1184137" cy="1184137"/>
          </a:xfrm>
          <a:custGeom>
            <a:avLst/>
            <a:gdLst/>
            <a:ahLst/>
            <a:cxnLst/>
            <a:rect l="l" t="t" r="r" b="b"/>
            <a:pathLst>
              <a:path w="1184137" h="1184137">
                <a:moveTo>
                  <a:pt x="0" y="0"/>
                </a:moveTo>
                <a:lnTo>
                  <a:pt x="1184137" y="0"/>
                </a:lnTo>
                <a:lnTo>
                  <a:pt x="1184137" y="1184137"/>
                </a:lnTo>
                <a:lnTo>
                  <a:pt x="0" y="118413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8696" y="364688"/>
            <a:ext cx="17310608" cy="9505931"/>
            <a:chOff x="0" y="0"/>
            <a:chExt cx="774713" cy="4254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4713" cy="425425"/>
            </a:xfrm>
            <a:custGeom>
              <a:avLst/>
              <a:gdLst/>
              <a:ahLst/>
              <a:cxnLst/>
              <a:rect l="l" t="t" r="r" b="b"/>
              <a:pathLst>
                <a:path w="774713" h="425425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98715" y="3248178"/>
            <a:ext cx="5689285" cy="7379969"/>
          </a:xfrm>
          <a:custGeom>
            <a:avLst/>
            <a:gdLst/>
            <a:ahLst/>
            <a:cxnLst/>
            <a:rect l="l" t="t" r="r" b="b"/>
            <a:pathLst>
              <a:path w="5689285" h="7379969">
                <a:moveTo>
                  <a:pt x="0" y="0"/>
                </a:moveTo>
                <a:lnTo>
                  <a:pt x="5689285" y="0"/>
                </a:lnTo>
                <a:lnTo>
                  <a:pt x="5689285" y="7379968"/>
                </a:lnTo>
                <a:lnTo>
                  <a:pt x="0" y="737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48570">
            <a:off x="13824767" y="-551478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6997" y="2941188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offers an accessible, real-time solution for personal health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6273" y="651557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222366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6997" y="4864987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With sensor integration, alerts, and mobile access, it empowers users to track vital signs anytime, anywhere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997" y="6788785"/>
            <a:ext cx="10971718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is a small yet impactful step toward advancing healthcare through IoT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222366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008" y="-729164"/>
            <a:ext cx="10818189" cy="10611538"/>
          </a:xfrm>
          <a:custGeom>
            <a:avLst/>
            <a:gdLst/>
            <a:ahLst/>
            <a:cxnLst/>
            <a:rect l="l" t="t" r="r" b="b"/>
            <a:pathLst>
              <a:path w="10818189" h="10611538">
                <a:moveTo>
                  <a:pt x="0" y="0"/>
                </a:moveTo>
                <a:lnTo>
                  <a:pt x="10818189" y="0"/>
                </a:lnTo>
                <a:lnTo>
                  <a:pt x="10818189" y="10611538"/>
                </a:lnTo>
                <a:lnTo>
                  <a:pt x="0" y="1061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201604" y="4366135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6410089" y="0"/>
                </a:moveTo>
                <a:lnTo>
                  <a:pt x="0" y="0"/>
                </a:lnTo>
                <a:lnTo>
                  <a:pt x="0" y="6901845"/>
                </a:lnTo>
                <a:lnTo>
                  <a:pt x="6410089" y="6901845"/>
                </a:lnTo>
                <a:lnTo>
                  <a:pt x="64100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15986275" y="247350"/>
            <a:ext cx="1885910" cy="2687178"/>
          </a:xfrm>
          <a:custGeom>
            <a:avLst/>
            <a:gdLst/>
            <a:ahLst/>
            <a:cxnLst/>
            <a:rect l="l" t="t" r="r" b="b"/>
            <a:pathLst>
              <a:path w="1885910" h="2687178">
                <a:moveTo>
                  <a:pt x="0" y="0"/>
                </a:moveTo>
                <a:lnTo>
                  <a:pt x="1885911" y="0"/>
                </a:lnTo>
                <a:lnTo>
                  <a:pt x="1885911" y="2687178"/>
                </a:lnTo>
                <a:lnTo>
                  <a:pt x="0" y="268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15130" y="3185955"/>
            <a:ext cx="6172949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5734158" y="4366135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0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81297" y="1934534"/>
            <a:ext cx="5694209" cy="8280195"/>
            <a:chOff x="0" y="0"/>
            <a:chExt cx="812800" cy="11819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0893" y="2958542"/>
            <a:ext cx="7308653" cy="429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 to Smart Vitals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Aims and Objectives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Methodology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Architecture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Overview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Obstacles Encountered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Potential Future Development</a:t>
            </a:r>
          </a:p>
          <a:p>
            <a:pPr marL="651798" lvl="1" indent="-325899" algn="l">
              <a:lnSpc>
                <a:spcPts val="4226"/>
              </a:lnSpc>
              <a:buFont typeface="Arial"/>
              <a:buChar char="•"/>
            </a:pPr>
            <a:r>
              <a:rPr lang="en-US" sz="30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2894" y="104960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1979827" y="-203162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42242" y="24933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29847" y="603503"/>
            <a:ext cx="12092272" cy="4190887"/>
            <a:chOff x="0" y="0"/>
            <a:chExt cx="1100680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24237" y="5543312"/>
            <a:ext cx="5018594" cy="5403600"/>
          </a:xfrm>
          <a:custGeom>
            <a:avLst/>
            <a:gdLst/>
            <a:ahLst/>
            <a:cxnLst/>
            <a:rect l="l" t="t" r="r" b="b"/>
            <a:pathLst>
              <a:path w="5018594" h="5403600">
                <a:moveTo>
                  <a:pt x="0" y="0"/>
                </a:moveTo>
                <a:lnTo>
                  <a:pt x="5018593" y="0"/>
                </a:lnTo>
                <a:lnTo>
                  <a:pt x="5018593" y="5403600"/>
                </a:lnTo>
                <a:lnTo>
                  <a:pt x="0" y="5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6326" y="5717197"/>
            <a:ext cx="4031635" cy="5229715"/>
          </a:xfrm>
          <a:custGeom>
            <a:avLst/>
            <a:gdLst/>
            <a:ahLst/>
            <a:cxnLst/>
            <a:rect l="l" t="t" r="r" b="b"/>
            <a:pathLst>
              <a:path w="4031635" h="5229715">
                <a:moveTo>
                  <a:pt x="0" y="0"/>
                </a:moveTo>
                <a:lnTo>
                  <a:pt x="4031635" y="0"/>
                </a:lnTo>
                <a:lnTo>
                  <a:pt x="4031635" y="5229715"/>
                </a:lnTo>
                <a:lnTo>
                  <a:pt x="0" y="5229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48570">
            <a:off x="15858283" y="2774300"/>
            <a:ext cx="2885297" cy="4111175"/>
          </a:xfrm>
          <a:custGeom>
            <a:avLst/>
            <a:gdLst/>
            <a:ahLst/>
            <a:cxnLst/>
            <a:rect l="l" t="t" r="r" b="b"/>
            <a:pathLst>
              <a:path w="2885297" h="4111175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42830" y="5543312"/>
            <a:ext cx="3123355" cy="5205592"/>
          </a:xfrm>
          <a:custGeom>
            <a:avLst/>
            <a:gdLst/>
            <a:ahLst/>
            <a:cxnLst/>
            <a:rect l="l" t="t" r="r" b="b"/>
            <a:pathLst>
              <a:path w="3123355" h="5205592">
                <a:moveTo>
                  <a:pt x="0" y="0"/>
                </a:moveTo>
                <a:lnTo>
                  <a:pt x="3123356" y="0"/>
                </a:lnTo>
                <a:lnTo>
                  <a:pt x="3123356" y="5205592"/>
                </a:lnTo>
                <a:lnTo>
                  <a:pt x="0" y="52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500207">
            <a:off x="3544370" y="3949723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500207" flipH="1">
            <a:off x="13495822" y="263018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88051" y="1327347"/>
            <a:ext cx="10311897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your attention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7220" y="-141136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3792" y="2253533"/>
            <a:ext cx="7082961" cy="3408262"/>
            <a:chOff x="0" y="0"/>
            <a:chExt cx="9443948" cy="454435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66987"/>
              <a:ext cx="9443948" cy="4077363"/>
              <a:chOff x="0" y="0"/>
              <a:chExt cx="883555" cy="38146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3555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883555" h="381469">
                    <a:moveTo>
                      <a:pt x="680355" y="0"/>
                    </a:moveTo>
                    <a:cubicBezTo>
                      <a:pt x="792579" y="0"/>
                      <a:pt x="883555" y="85395"/>
                      <a:pt x="883555" y="190734"/>
                    </a:cubicBezTo>
                    <a:cubicBezTo>
                      <a:pt x="883555" y="296074"/>
                      <a:pt x="792579" y="381469"/>
                      <a:pt x="680355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9EAF6"/>
              </a:solidFill>
              <a:ln w="19050" cap="sq">
                <a:solidFill>
                  <a:srgbClr val="414370"/>
                </a:solidFill>
                <a:prstDash val="lgDash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83555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525851" y="0"/>
              <a:ext cx="6392246" cy="2235334"/>
              <a:chOff x="0" y="0"/>
              <a:chExt cx="2860316" cy="10002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60316" cy="1000237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1000237">
                    <a:moveTo>
                      <a:pt x="2657116" y="0"/>
                    </a:moveTo>
                    <a:cubicBezTo>
                      <a:pt x="2769341" y="0"/>
                      <a:pt x="2860316" y="223911"/>
                      <a:pt x="2860316" y="500119"/>
                    </a:cubicBezTo>
                    <a:cubicBezTo>
                      <a:pt x="2860316" y="776327"/>
                      <a:pt x="2769341" y="1000237"/>
                      <a:pt x="2657116" y="1000237"/>
                    </a:cubicBezTo>
                    <a:lnTo>
                      <a:pt x="203200" y="1000237"/>
                    </a:lnTo>
                    <a:cubicBezTo>
                      <a:pt x="90976" y="1000237"/>
                      <a:pt x="0" y="776327"/>
                      <a:pt x="0" y="500119"/>
                    </a:cubicBezTo>
                    <a:cubicBezTo>
                      <a:pt x="0" y="22391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860316" cy="1038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9283792" y="6827447"/>
            <a:ext cx="7082961" cy="3058022"/>
            <a:chOff x="0" y="0"/>
            <a:chExt cx="883555" cy="38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28577" y="6315078"/>
            <a:ext cx="4794184" cy="1676501"/>
            <a:chOff x="0" y="0"/>
            <a:chExt cx="2860316" cy="10002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22364" y="180808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921247" y="6827447"/>
            <a:ext cx="7082961" cy="3058022"/>
            <a:chOff x="0" y="0"/>
            <a:chExt cx="883555" cy="3814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793077">
            <a:off x="16507575" y="5105478"/>
            <a:ext cx="2859370" cy="3981402"/>
          </a:xfrm>
          <a:custGeom>
            <a:avLst/>
            <a:gdLst/>
            <a:ahLst/>
            <a:cxnLst/>
            <a:rect l="l" t="t" r="r" b="b"/>
            <a:pathLst>
              <a:path w="2859370" h="3981402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37149">
            <a:off x="17236257" y="260001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37149">
            <a:off x="885105" y="9285701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3065636" y="6336832"/>
            <a:ext cx="4794184" cy="1671094"/>
            <a:chOff x="0" y="0"/>
            <a:chExt cx="2860316" cy="9970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0316" cy="997012"/>
            </a:xfrm>
            <a:custGeom>
              <a:avLst/>
              <a:gdLst/>
              <a:ahLst/>
              <a:cxnLst/>
              <a:rect l="l" t="t" r="r" b="b"/>
              <a:pathLst>
                <a:path w="2860316" h="997012">
                  <a:moveTo>
                    <a:pt x="2657116" y="0"/>
                  </a:moveTo>
                  <a:cubicBezTo>
                    <a:pt x="2769341" y="0"/>
                    <a:pt x="2860316" y="223189"/>
                    <a:pt x="2860316" y="498506"/>
                  </a:cubicBezTo>
                  <a:cubicBezTo>
                    <a:pt x="2860316" y="773823"/>
                    <a:pt x="2769341" y="997012"/>
                    <a:pt x="2657116" y="997012"/>
                  </a:cubicBezTo>
                  <a:lnTo>
                    <a:pt x="203200" y="997012"/>
                  </a:lnTo>
                  <a:cubicBezTo>
                    <a:pt x="90976" y="997012"/>
                    <a:pt x="0" y="773823"/>
                    <a:pt x="0" y="498506"/>
                  </a:cubicBezTo>
                  <a:cubicBezTo>
                    <a:pt x="0" y="2231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860316" cy="1035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44406" y="2572618"/>
            <a:ext cx="1161733" cy="1149059"/>
          </a:xfrm>
          <a:custGeom>
            <a:avLst/>
            <a:gdLst/>
            <a:ahLst/>
            <a:cxnLst/>
            <a:rect l="l" t="t" r="r" b="b"/>
            <a:pathLst>
              <a:path w="1161733" h="1149059">
                <a:moveTo>
                  <a:pt x="0" y="0"/>
                </a:moveTo>
                <a:lnTo>
                  <a:pt x="1161733" y="0"/>
                </a:lnTo>
                <a:lnTo>
                  <a:pt x="1161733" y="1149059"/>
                </a:lnTo>
                <a:lnTo>
                  <a:pt x="0" y="1149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44803" y="6572462"/>
            <a:ext cx="1161733" cy="1161733"/>
          </a:xfrm>
          <a:custGeom>
            <a:avLst/>
            <a:gdLst/>
            <a:ahLst/>
            <a:cxnLst/>
            <a:rect l="l" t="t" r="r" b="b"/>
            <a:pathLst>
              <a:path w="1161733" h="1161733">
                <a:moveTo>
                  <a:pt x="0" y="0"/>
                </a:moveTo>
                <a:lnTo>
                  <a:pt x="1161733" y="0"/>
                </a:lnTo>
                <a:lnTo>
                  <a:pt x="1161733" y="1161733"/>
                </a:lnTo>
                <a:lnTo>
                  <a:pt x="0" y="1161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921247" y="2700947"/>
            <a:ext cx="7082961" cy="3058022"/>
            <a:chOff x="0" y="0"/>
            <a:chExt cx="883555" cy="3814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65636" y="2381257"/>
            <a:ext cx="4794184" cy="1676501"/>
            <a:chOff x="0" y="0"/>
            <a:chExt cx="2860316" cy="10002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4703979" y="2729522"/>
            <a:ext cx="1362432" cy="918870"/>
          </a:xfrm>
          <a:custGeom>
            <a:avLst/>
            <a:gdLst/>
            <a:ahLst/>
            <a:cxnLst/>
            <a:rect l="l" t="t" r="r" b="b"/>
            <a:pathLst>
              <a:path w="1362432" h="918870">
                <a:moveTo>
                  <a:pt x="0" y="0"/>
                </a:moveTo>
                <a:lnTo>
                  <a:pt x="1362432" y="0"/>
                </a:lnTo>
                <a:lnTo>
                  <a:pt x="1362432" y="918870"/>
                </a:lnTo>
                <a:lnTo>
                  <a:pt x="0" y="91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000243" y="6454294"/>
            <a:ext cx="1286920" cy="1279901"/>
          </a:xfrm>
          <a:custGeom>
            <a:avLst/>
            <a:gdLst/>
            <a:ahLst/>
            <a:cxnLst/>
            <a:rect l="l" t="t" r="r" b="b"/>
            <a:pathLst>
              <a:path w="1286920" h="1279901">
                <a:moveTo>
                  <a:pt x="0" y="0"/>
                </a:moveTo>
                <a:lnTo>
                  <a:pt x="1286920" y="0"/>
                </a:lnTo>
                <a:lnTo>
                  <a:pt x="1286920" y="1279901"/>
                </a:lnTo>
                <a:lnTo>
                  <a:pt x="0" y="127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902197" y="931552"/>
            <a:ext cx="14763189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Smart Vitals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14512" y="4233553"/>
            <a:ext cx="6085775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Offers a compact system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04594" y="8270733"/>
            <a:ext cx="6442151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Ideal for home and travel use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06166" y="3943702"/>
            <a:ext cx="4838212" cy="155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Measures and tracks vital signs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7464" y="8232399"/>
            <a:ext cx="6150528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 integration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7881">
            <a:off x="-746181" y="2077712"/>
            <a:ext cx="3549762" cy="3440042"/>
          </a:xfrm>
          <a:custGeom>
            <a:avLst/>
            <a:gdLst/>
            <a:ahLst/>
            <a:cxnLst/>
            <a:rect l="l" t="t" r="r" b="b"/>
            <a:pathLst>
              <a:path w="3549762" h="344004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3445" y="-31866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0262" y="2315036"/>
            <a:ext cx="6786366" cy="10666193"/>
          </a:xfrm>
          <a:custGeom>
            <a:avLst/>
            <a:gdLst/>
            <a:ahLst/>
            <a:cxnLst/>
            <a:rect l="l" t="t" r="r" b="b"/>
            <a:pathLst>
              <a:path w="6786366" h="10666193">
                <a:moveTo>
                  <a:pt x="0" y="0"/>
                </a:moveTo>
                <a:lnTo>
                  <a:pt x="6786366" y="0"/>
                </a:lnTo>
                <a:lnTo>
                  <a:pt x="6786366" y="10666193"/>
                </a:lnTo>
                <a:lnTo>
                  <a:pt x="0" y="1066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2222" y="5244157"/>
            <a:ext cx="5222447" cy="7594185"/>
            <a:chOff x="0" y="0"/>
            <a:chExt cx="812800" cy="1181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37149">
            <a:off x="16302702" y="6511638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04839" y="471225"/>
            <a:ext cx="8527857" cy="13403312"/>
          </a:xfrm>
          <a:custGeom>
            <a:avLst/>
            <a:gdLst/>
            <a:ahLst/>
            <a:cxnLst/>
            <a:rect l="l" t="t" r="r" b="b"/>
            <a:pathLst>
              <a:path w="8527857" h="13403312">
                <a:moveTo>
                  <a:pt x="0" y="0"/>
                </a:moveTo>
                <a:lnTo>
                  <a:pt x="8527857" y="0"/>
                </a:lnTo>
                <a:lnTo>
                  <a:pt x="8527857" y="13403312"/>
                </a:lnTo>
                <a:lnTo>
                  <a:pt x="0" y="13403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37882" y="4058303"/>
            <a:ext cx="6562611" cy="10057414"/>
            <a:chOff x="0" y="0"/>
            <a:chExt cx="812800" cy="1245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245642"/>
            </a:xfrm>
            <a:custGeom>
              <a:avLst/>
              <a:gdLst/>
              <a:ahLst/>
              <a:cxnLst/>
              <a:rect l="l" t="t" r="r" b="b"/>
              <a:pathLst>
                <a:path w="812800" h="1245642">
                  <a:moveTo>
                    <a:pt x="0" y="0"/>
                  </a:moveTo>
                  <a:lnTo>
                    <a:pt x="812800" y="0"/>
                  </a:lnTo>
                  <a:lnTo>
                    <a:pt x="812800" y="1245642"/>
                  </a:lnTo>
                  <a:lnTo>
                    <a:pt x="0" y="124564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283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87690" y="4260157"/>
            <a:ext cx="4517125" cy="5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485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Aims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4634616" y="356925"/>
            <a:ext cx="1422869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Aims and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88425" y="2875192"/>
            <a:ext cx="5676293" cy="75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1823" y="5449514"/>
            <a:ext cx="3695086" cy="128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real-time and remote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monitoring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1184" y="7302996"/>
            <a:ext cx="4950138" cy="128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affordable and user-friendly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8725" y="8132759"/>
            <a:ext cx="4980087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Alerts for abnormal readings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5093" y="4044209"/>
            <a:ext cx="6382956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Integration of different sensors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37322" y="5065416"/>
            <a:ext cx="4178498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Instant display on  OLED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5834" y="9157688"/>
            <a:ext cx="6565867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User guidance for correct sensor use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56932" y="6086623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application for remote access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4736" y="7107830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Firebase authentication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66457">
            <a:off x="180950" y="1633888"/>
            <a:ext cx="1852887" cy="2640124"/>
          </a:xfrm>
          <a:custGeom>
            <a:avLst/>
            <a:gdLst/>
            <a:ahLst/>
            <a:cxnLst/>
            <a:rect l="l" t="t" r="r" b="b"/>
            <a:pathLst>
              <a:path w="1852887" h="2640124">
                <a:moveTo>
                  <a:pt x="0" y="0"/>
                </a:moveTo>
                <a:lnTo>
                  <a:pt x="1852888" y="0"/>
                </a:lnTo>
                <a:lnTo>
                  <a:pt x="1852888" y="2640124"/>
                </a:lnTo>
                <a:lnTo>
                  <a:pt x="0" y="264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5678" y="3547528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9"/>
                </a:lnTo>
                <a:lnTo>
                  <a:pt x="0" y="665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21421" y="-4059902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8"/>
                </a:lnTo>
                <a:lnTo>
                  <a:pt x="0" y="6650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76339" y="3242745"/>
            <a:ext cx="7082961" cy="3058022"/>
            <a:chOff x="0" y="0"/>
            <a:chExt cx="883555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242745"/>
            <a:ext cx="7082961" cy="3058022"/>
            <a:chOff x="0" y="0"/>
            <a:chExt cx="883555" cy="381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56714" y="3047148"/>
            <a:ext cx="4794184" cy="639381"/>
            <a:chOff x="0" y="0"/>
            <a:chExt cx="2860316" cy="381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73088" y="3047148"/>
            <a:ext cx="4794184" cy="639381"/>
            <a:chOff x="0" y="0"/>
            <a:chExt cx="2860316" cy="38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4237" y="8679476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6150898" y="-591017"/>
            <a:ext cx="2797736" cy="2797736"/>
          </a:xfrm>
          <a:custGeom>
            <a:avLst/>
            <a:gdLst/>
            <a:ahLst/>
            <a:cxnLst/>
            <a:rect l="l" t="t" r="r" b="b"/>
            <a:pathLst>
              <a:path w="2797736" h="2797736">
                <a:moveTo>
                  <a:pt x="0" y="0"/>
                </a:moveTo>
                <a:lnTo>
                  <a:pt x="2797736" y="0"/>
                </a:lnTo>
                <a:lnTo>
                  <a:pt x="2797736" y="2797736"/>
                </a:lnTo>
                <a:lnTo>
                  <a:pt x="0" y="279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47294" y="4416780"/>
            <a:ext cx="576106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Enabled building the system in small, testable modules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11426" y="305667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Flexibility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70640" y="3088091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Incremental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52262" y="834173"/>
            <a:ext cx="8983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Agile Methodology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602519" y="6674278"/>
            <a:ext cx="7082961" cy="3058022"/>
            <a:chOff x="0" y="0"/>
            <a:chExt cx="883555" cy="3814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85008" y="6392687"/>
            <a:ext cx="4794184" cy="639381"/>
            <a:chOff x="0" y="0"/>
            <a:chExt cx="2860316" cy="3814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505678" y="7739739"/>
            <a:ext cx="735284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Helped identify and fix issues early through continuous feedback and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37289" y="4505680"/>
            <a:ext cx="57610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Allowed frequent adjustments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86816" y="643361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Faster Problem Resolution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272766"/>
            <a:ext cx="17310608" cy="11155253"/>
            <a:chOff x="0" y="0"/>
            <a:chExt cx="774713" cy="499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4713" cy="499238"/>
            </a:xfrm>
            <a:custGeom>
              <a:avLst/>
              <a:gdLst/>
              <a:ahLst/>
              <a:cxnLst/>
              <a:rect l="l" t="t" r="r" b="b"/>
              <a:pathLst>
                <a:path w="774713" h="499238">
                  <a:moveTo>
                    <a:pt x="571513" y="0"/>
                  </a:moveTo>
                  <a:cubicBezTo>
                    <a:pt x="683737" y="0"/>
                    <a:pt x="774713" y="111758"/>
                    <a:pt x="774713" y="249619"/>
                  </a:cubicBezTo>
                  <a:cubicBezTo>
                    <a:pt x="774713" y="387480"/>
                    <a:pt x="683737" y="499238"/>
                    <a:pt x="571513" y="499238"/>
                  </a:cubicBezTo>
                  <a:lnTo>
                    <a:pt x="203200" y="499238"/>
                  </a:lnTo>
                  <a:cubicBezTo>
                    <a:pt x="90976" y="499238"/>
                    <a:pt x="0" y="387480"/>
                    <a:pt x="0" y="249619"/>
                  </a:cubicBezTo>
                  <a:cubicBezTo>
                    <a:pt x="0" y="1117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74713" cy="537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98715" y="3248178"/>
            <a:ext cx="5689285" cy="7379969"/>
          </a:xfrm>
          <a:custGeom>
            <a:avLst/>
            <a:gdLst/>
            <a:ahLst/>
            <a:cxnLst/>
            <a:rect l="l" t="t" r="r" b="b"/>
            <a:pathLst>
              <a:path w="5689285" h="7379969">
                <a:moveTo>
                  <a:pt x="0" y="0"/>
                </a:moveTo>
                <a:lnTo>
                  <a:pt x="5689285" y="0"/>
                </a:lnTo>
                <a:lnTo>
                  <a:pt x="5689285" y="7379968"/>
                </a:lnTo>
                <a:lnTo>
                  <a:pt x="0" y="737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48570">
            <a:off x="11329112" y="7270283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7" y="0"/>
                </a:lnTo>
                <a:lnTo>
                  <a:pt x="2532247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42208" y="369192"/>
            <a:ext cx="15086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0767" y="1231581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Components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8829" y="2156702"/>
            <a:ext cx="431601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ESP 32 WROVER TYPE 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9683" y="2858441"/>
            <a:ext cx="196105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MAX30102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9683" y="3563291"/>
            <a:ext cx="15577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AD8232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0171" y="5597720"/>
            <a:ext cx="13522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6. DHT22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94933" y="4827069"/>
            <a:ext cx="14624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5. MQ-135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1299" y="7845620"/>
            <a:ext cx="21142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9. Push  Button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34149" y="6369245"/>
            <a:ext cx="207000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7. GPS Module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70094" y="4131334"/>
            <a:ext cx="453677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4. 10K NTC Temperature Sensor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1299" y="7140770"/>
            <a:ext cx="176410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8. 1.3 “ OLED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91299" y="8540945"/>
            <a:ext cx="228490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10. Reset Button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2651" y="9182100"/>
            <a:ext cx="142418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11. Battery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34149" y="9753600"/>
            <a:ext cx="325358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12. Power bank Module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47332" y="2658262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Software Components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18196" y="3902734"/>
            <a:ext cx="233670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Arduino IDE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8196" y="4750227"/>
            <a:ext cx="341054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VS Code (Flutter, Dart)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16063" y="5597720"/>
            <a:ext cx="154096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Firebase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7881">
            <a:off x="8629136" y="-364679"/>
            <a:ext cx="3021357" cy="2927969"/>
          </a:xfrm>
          <a:custGeom>
            <a:avLst/>
            <a:gdLst/>
            <a:ahLst/>
            <a:cxnLst/>
            <a:rect l="l" t="t" r="r" b="b"/>
            <a:pathLst>
              <a:path w="3021357" h="2927969">
                <a:moveTo>
                  <a:pt x="0" y="0"/>
                </a:moveTo>
                <a:lnTo>
                  <a:pt x="3021356" y="0"/>
                </a:lnTo>
                <a:lnTo>
                  <a:pt x="3021356" y="2927969"/>
                </a:lnTo>
                <a:lnTo>
                  <a:pt x="0" y="292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3445" y="-31866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7149">
            <a:off x="9171401" y="7287976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1417" y="386635"/>
            <a:ext cx="9000443" cy="14146080"/>
          </a:xfrm>
          <a:custGeom>
            <a:avLst/>
            <a:gdLst/>
            <a:ahLst/>
            <a:cxnLst/>
            <a:rect l="l" t="t" r="r" b="b"/>
            <a:pathLst>
              <a:path w="9000443" h="14146080">
                <a:moveTo>
                  <a:pt x="0" y="0"/>
                </a:moveTo>
                <a:lnTo>
                  <a:pt x="9000443" y="0"/>
                </a:lnTo>
                <a:lnTo>
                  <a:pt x="9000443" y="14146079"/>
                </a:lnTo>
                <a:lnTo>
                  <a:pt x="0" y="14146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32126" y="4342897"/>
            <a:ext cx="6287949" cy="8280195"/>
            <a:chOff x="0" y="0"/>
            <a:chExt cx="897551" cy="11819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7551" cy="1181927"/>
            </a:xfrm>
            <a:custGeom>
              <a:avLst/>
              <a:gdLst/>
              <a:ahLst/>
              <a:cxnLst/>
              <a:rect l="l" t="t" r="r" b="b"/>
              <a:pathLst>
                <a:path w="897551" h="1181927">
                  <a:moveTo>
                    <a:pt x="0" y="0"/>
                  </a:moveTo>
                  <a:lnTo>
                    <a:pt x="897551" y="0"/>
                  </a:lnTo>
                  <a:lnTo>
                    <a:pt x="897551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7551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444927" y="109930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39814" y="3370409"/>
            <a:ext cx="7843073" cy="12327030"/>
          </a:xfrm>
          <a:custGeom>
            <a:avLst/>
            <a:gdLst/>
            <a:ahLst/>
            <a:cxnLst/>
            <a:rect l="l" t="t" r="r" b="b"/>
            <a:pathLst>
              <a:path w="7843073" h="12327030">
                <a:moveTo>
                  <a:pt x="0" y="0"/>
                </a:moveTo>
                <a:lnTo>
                  <a:pt x="7843073" y="0"/>
                </a:lnTo>
                <a:lnTo>
                  <a:pt x="7843073" y="12327030"/>
                </a:lnTo>
                <a:lnTo>
                  <a:pt x="0" y="12327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214246" y="6738224"/>
            <a:ext cx="5694209" cy="8280195"/>
            <a:chOff x="0" y="0"/>
            <a:chExt cx="812800" cy="1181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248570">
            <a:off x="15737581" y="-142512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16644" y="4059085"/>
            <a:ext cx="49251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Components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4386" y="-110369"/>
            <a:ext cx="11934806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</a:t>
            </a:r>
          </a:p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2564" y="5683831"/>
            <a:ext cx="49251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Software Components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8831" y="5501479"/>
            <a:ext cx="5277095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051" lvl="1" indent="-396025" algn="ctr">
              <a:lnSpc>
                <a:spcPts val="5136"/>
              </a:lnSpc>
              <a:spcBef>
                <a:spcPct val="0"/>
              </a:spcBef>
              <a:buAutoNum type="arabicPeriod"/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ESP 32 WROVER TYPE 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09235" y="6271684"/>
            <a:ext cx="2397720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MAX30102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02125" y="5836825"/>
            <a:ext cx="1904599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AD8232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95659" y="7349983"/>
            <a:ext cx="1653352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6. DHT22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6644" y="6820678"/>
            <a:ext cx="1788212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5. MQ-135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6644" y="8446590"/>
            <a:ext cx="2584995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9. Push  Button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16644" y="7626619"/>
            <a:ext cx="2530942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7. GPS Module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45973" y="6629540"/>
            <a:ext cx="5546997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4. 10K NTC Temperature Sensor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02125" y="7626619"/>
            <a:ext cx="2156847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8. 1.3 “ OLED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57597" y="8397269"/>
            <a:ext cx="2793655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10. Reset Button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63508" y="9047297"/>
            <a:ext cx="1741348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11. Battery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16644" y="9648004"/>
            <a:ext cx="3978091" cy="6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12. Power bank Module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9138" y="220991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9897" y="-671355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931981" y="6553830"/>
            <a:ext cx="2285611" cy="2704470"/>
            <a:chOff x="0" y="0"/>
            <a:chExt cx="326252" cy="386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252" cy="386040"/>
            </a:xfrm>
            <a:custGeom>
              <a:avLst/>
              <a:gdLst/>
              <a:ahLst/>
              <a:cxnLst/>
              <a:rect l="l" t="t" r="r" b="b"/>
              <a:pathLst>
                <a:path w="326252" h="386040">
                  <a:moveTo>
                    <a:pt x="0" y="0"/>
                  </a:moveTo>
                  <a:lnTo>
                    <a:pt x="326252" y="0"/>
                  </a:lnTo>
                  <a:lnTo>
                    <a:pt x="326252" y="386040"/>
                  </a:lnTo>
                  <a:lnTo>
                    <a:pt x="0" y="386040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6252" cy="424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447832" y="4858426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15" y="8181353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89633" y="2364690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Flow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992" y="3161343"/>
            <a:ext cx="906779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89633" y="4836478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00522" y="6006460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Mobile Application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700522" y="940426"/>
            <a:ext cx="5529043" cy="1490939"/>
            <a:chOff x="0" y="0"/>
            <a:chExt cx="789224" cy="212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224" cy="212819"/>
            </a:xfrm>
            <a:custGeom>
              <a:avLst/>
              <a:gdLst/>
              <a:ahLst/>
              <a:cxnLst/>
              <a:rect l="l" t="t" r="r" b="b"/>
              <a:pathLst>
                <a:path w="789224" h="212819">
                  <a:moveTo>
                    <a:pt x="0" y="0"/>
                  </a:moveTo>
                  <a:lnTo>
                    <a:pt x="789224" y="0"/>
                  </a:lnTo>
                  <a:lnTo>
                    <a:pt x="789224" y="212819"/>
                  </a:lnTo>
                  <a:lnTo>
                    <a:pt x="0" y="212819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89224" cy="25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160746" y="6553830"/>
            <a:ext cx="4824943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45758" y="3578221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Wireframe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5077" y="5421469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&amp;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6792" y="-306014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7639" y="2566390"/>
            <a:ext cx="8462152" cy="5154220"/>
          </a:xfrm>
          <a:custGeom>
            <a:avLst/>
            <a:gdLst/>
            <a:ahLst/>
            <a:cxnLst/>
            <a:rect l="l" t="t" r="r" b="b"/>
            <a:pathLst>
              <a:path w="8462152" h="5154220">
                <a:moveTo>
                  <a:pt x="0" y="0"/>
                </a:moveTo>
                <a:lnTo>
                  <a:pt x="8462152" y="0"/>
                </a:lnTo>
                <a:lnTo>
                  <a:pt x="8462152" y="5154220"/>
                </a:lnTo>
                <a:lnTo>
                  <a:pt x="0" y="5154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-2186611" y="4303395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Flow Diagram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383</Words>
  <Application>Microsoft Office PowerPoint</Application>
  <PresentationFormat>Custom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Public Sans Bold</vt:lpstr>
      <vt:lpstr>Public Sans</vt:lpstr>
      <vt:lpstr>Public Sans Heavy</vt:lpstr>
      <vt:lpstr>Canva Sans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VITALS</dc:title>
  <cp:lastModifiedBy>soya Shrestha</cp:lastModifiedBy>
  <cp:revision>1</cp:revision>
  <dcterms:created xsi:type="dcterms:W3CDTF">2006-08-16T00:00:00Z</dcterms:created>
  <dcterms:modified xsi:type="dcterms:W3CDTF">2025-05-09T17:35:37Z</dcterms:modified>
  <dc:identifier>DAGm3WMtOYM</dc:identifier>
</cp:coreProperties>
</file>